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66" r:id="rId3"/>
    <p:sldId id="257" r:id="rId4"/>
    <p:sldId id="267" r:id="rId5"/>
    <p:sldId id="260" r:id="rId6"/>
    <p:sldId id="265" r:id="rId7"/>
    <p:sldId id="258" r:id="rId8"/>
    <p:sldId id="262" r:id="rId9"/>
    <p:sldId id="263" r:id="rId10"/>
    <p:sldId id="264" r:id="rId11"/>
    <p:sldId id="269" r:id="rId12"/>
    <p:sldId id="270" r:id="rId13"/>
    <p:sldId id="261" r:id="rId14"/>
    <p:sldId id="268" r:id="rId15"/>
    <p:sldId id="25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37841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500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912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728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96707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828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3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476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158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832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71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683992D-48EB-4C5A-AF76-B8F6915716E9}" type="datetimeFigureOut">
              <a:rPr lang="ko-KR" altLang="en-US" smtClean="0"/>
              <a:t>2024-07-24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272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8F0253-0ED3-833F-FCD2-7E7C10DD5C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br>
              <a:rPr lang="en-US" altLang="ko-KR" dirty="0"/>
            </a:br>
            <a:r>
              <a:rPr lang="en-US" altLang="ko-KR" dirty="0"/>
              <a:t>ZARA</a:t>
            </a:r>
            <a:r>
              <a:rPr lang="ko-KR" altLang="en-US" dirty="0"/>
              <a:t>웹페이지 개선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A92421-A297-F9F7-1FAF-E89785C489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발표자</a:t>
            </a:r>
            <a:r>
              <a:rPr lang="en-US" altLang="ko-KR" dirty="0"/>
              <a:t>: </a:t>
            </a:r>
            <a:r>
              <a:rPr lang="ko-KR" altLang="en-US" dirty="0"/>
              <a:t>고현우</a:t>
            </a:r>
            <a:endParaRPr lang="en-US" altLang="ko-KR" dirty="0"/>
          </a:p>
          <a:p>
            <a:r>
              <a:rPr lang="en-US" altLang="ko-KR" dirty="0"/>
              <a:t>2024-07-24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6204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내용 개체 틀 5"/>
          <p:cNvSpPr>
            <a:spLocks noGrp="1"/>
          </p:cNvSpPr>
          <p:nvPr>
            <p:ph idx="1"/>
          </p:nvPr>
        </p:nvSpPr>
        <p:spPr>
          <a:xfrm>
            <a:off x="993090" y="1902019"/>
            <a:ext cx="10515600" cy="4351338"/>
          </a:xfrm>
        </p:spPr>
        <p:txBody>
          <a:bodyPr/>
          <a:lstStyle/>
          <a:p>
            <a:r>
              <a:rPr lang="ko-KR" altLang="en-US" dirty="0" err="1" smtClean="0"/>
              <a:t>원본페이지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검색창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클릭시</a:t>
            </a:r>
            <a:r>
              <a:rPr lang="en-US" altLang="ko-KR" dirty="0" smtClean="0"/>
              <a:t>-&gt;</a:t>
            </a:r>
            <a:r>
              <a:rPr lang="ko-KR" altLang="en-US" dirty="0" smtClean="0"/>
              <a:t>검색페이지로 이동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err="1" smtClean="0"/>
              <a:t>개선페이지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검색창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직접검색</a:t>
            </a:r>
            <a:r>
              <a:rPr lang="ko-KR" altLang="en-US" dirty="0" smtClean="0"/>
              <a:t> 가능</a:t>
            </a:r>
            <a:endParaRPr lang="ko-KR" altLang="en-US" dirty="0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930" y="5025355"/>
            <a:ext cx="8583141" cy="135287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 rot="5400000">
            <a:off x="5011370" y="3807157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872" y="2455127"/>
            <a:ext cx="8553450" cy="1421120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5500345" y="2506686"/>
            <a:ext cx="2466975" cy="2813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7967320" y="5025355"/>
            <a:ext cx="1146090" cy="14935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369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개선된 사이트</a:t>
            </a:r>
            <a:r>
              <a:rPr lang="en-US" altLang="ko-KR" dirty="0" smtClean="0"/>
              <a:t>: </a:t>
            </a:r>
            <a:r>
              <a:rPr lang="ko-KR" altLang="en-US" dirty="0" smtClean="0"/>
              <a:t>로그아웃 </a:t>
            </a:r>
            <a:r>
              <a:rPr lang="ko-KR" altLang="en-US" dirty="0" smtClean="0">
                <a:solidFill>
                  <a:srgbClr val="FF0000"/>
                </a:solidFill>
              </a:rPr>
              <a:t>가능</a:t>
            </a:r>
            <a:r>
              <a:rPr lang="en-US" altLang="ko-KR" dirty="0" smtClean="0">
                <a:solidFill>
                  <a:srgbClr val="FF0000"/>
                </a:solidFill>
              </a:rPr>
              <a:t>!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 rot="5400000">
            <a:off x="5011370" y="3807157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500345" y="2506686"/>
            <a:ext cx="2466975" cy="2813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156" y="2271542"/>
            <a:ext cx="8046393" cy="4305472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8554937" y="2885091"/>
            <a:ext cx="471055" cy="2363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754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670" y="3070511"/>
            <a:ext cx="4336367" cy="202954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789" y="5116318"/>
            <a:ext cx="2761972" cy="141576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70511"/>
            <a:ext cx="2146003" cy="2753690"/>
          </a:xfrm>
          <a:prstGeom prst="rect">
            <a:avLst/>
          </a:prstGeom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원본사이트</a:t>
            </a:r>
            <a:r>
              <a:rPr lang="en-US" altLang="ko-KR" dirty="0" smtClean="0"/>
              <a:t>:</a:t>
            </a:r>
            <a:r>
              <a:rPr lang="ko-KR" altLang="en-US" dirty="0" smtClean="0"/>
              <a:t> 페이지가 너무 많음</a:t>
            </a:r>
            <a:endParaRPr lang="en-US" altLang="ko-KR" dirty="0"/>
          </a:p>
          <a:p>
            <a:r>
              <a:rPr lang="ko-KR" altLang="en-US" dirty="0" smtClean="0"/>
              <a:t>개선</a:t>
            </a:r>
            <a:r>
              <a:rPr lang="en-US" altLang="ko-KR" dirty="0" smtClean="0"/>
              <a:t>:</a:t>
            </a:r>
            <a:r>
              <a:rPr lang="ko-KR" altLang="en-US" dirty="0"/>
              <a:t> </a:t>
            </a:r>
            <a:r>
              <a:rPr lang="ko-KR" altLang="en-US" dirty="0" err="1" smtClean="0"/>
              <a:t>모달창을</a:t>
            </a:r>
            <a:r>
              <a:rPr lang="ko-KR" altLang="en-US" dirty="0" smtClean="0"/>
              <a:t> 열어서 최대한 한페이지에서 처리 가능하게 끔</a:t>
            </a:r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11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2113829" y="3753491"/>
            <a:ext cx="296427" cy="78039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 rot="2736256">
            <a:off x="2812082" y="4906647"/>
            <a:ext cx="296427" cy="318573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3534" y="3354102"/>
            <a:ext cx="3805570" cy="2359558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6921704" y="4069862"/>
            <a:ext cx="296427" cy="780390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0446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기술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커스텀</a:t>
            </a:r>
            <a:r>
              <a:rPr lang="ko-KR" altLang="en-US" dirty="0" smtClean="0"/>
              <a:t> 훅</a:t>
            </a:r>
            <a:r>
              <a:rPr lang="en-US" altLang="ko-KR" dirty="0" smtClean="0"/>
              <a:t>(</a:t>
            </a:r>
            <a:r>
              <a:rPr lang="ko-KR" altLang="en-US" dirty="0" smtClean="0"/>
              <a:t>위시리스트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163" y="1727398"/>
            <a:ext cx="3543387" cy="507848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7908" y="3246522"/>
            <a:ext cx="3545941" cy="215521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7908" y="2335425"/>
            <a:ext cx="3930411" cy="40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22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검색기능</a:t>
            </a:r>
            <a:endParaRPr lang="en-US" altLang="ko-KR" dirty="0" smtClean="0"/>
          </a:p>
          <a:p>
            <a:r>
              <a:rPr lang="ko-KR" altLang="en-US" dirty="0" smtClean="0"/>
              <a:t>디테일 페이지</a:t>
            </a:r>
            <a:endParaRPr lang="en-US" altLang="ko-KR" dirty="0" smtClean="0"/>
          </a:p>
          <a:p>
            <a:r>
              <a:rPr lang="ko-KR" altLang="en-US" dirty="0" smtClean="0"/>
              <a:t>장바구니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장바구니 추가 버튼</a:t>
            </a:r>
            <a:endParaRPr lang="en-US" altLang="ko-KR" dirty="0" smtClean="0"/>
          </a:p>
          <a:p>
            <a:r>
              <a:rPr lang="ko-KR" altLang="en-US" dirty="0" err="1" smtClean="0"/>
              <a:t>마음에드는</a:t>
            </a:r>
            <a:r>
              <a:rPr lang="ko-KR" altLang="en-US" dirty="0" smtClean="0"/>
              <a:t> 제품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즐겨찾기</a:t>
            </a:r>
            <a:r>
              <a:rPr lang="ko-KR" altLang="en-US" dirty="0" smtClean="0"/>
              <a:t> 버튼</a:t>
            </a:r>
            <a:endParaRPr lang="en-US" altLang="ko-KR" dirty="0" smtClean="0"/>
          </a:p>
          <a:p>
            <a:r>
              <a:rPr lang="en-US" altLang="ko-KR" dirty="0" smtClean="0"/>
              <a:t>C</a:t>
            </a:r>
            <a:r>
              <a:rPr lang="en-US" altLang="ko-KR" dirty="0" smtClean="0"/>
              <a:t>NT</a:t>
            </a:r>
            <a:r>
              <a:rPr lang="en-US" altLang="ko-KR" dirty="0" smtClean="0"/>
              <a:t> </a:t>
            </a:r>
            <a:r>
              <a:rPr lang="ko-KR" altLang="en-US" dirty="0" smtClean="0"/>
              <a:t>변경에 따른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총 </a:t>
            </a:r>
            <a:r>
              <a:rPr lang="ko-KR" altLang="en-US" dirty="0" err="1" smtClean="0"/>
              <a:t>합계</a:t>
            </a:r>
            <a:r>
              <a:rPr lang="ko-KR" altLang="en-US" dirty="0" err="1"/>
              <a:t>값</a:t>
            </a:r>
            <a:r>
              <a:rPr lang="ko-KR" altLang="en-US" dirty="0" smtClean="0"/>
              <a:t> </a:t>
            </a:r>
            <a:r>
              <a:rPr lang="ko-KR" altLang="en-US" dirty="0" smtClean="0"/>
              <a:t>변경</a:t>
            </a:r>
            <a:endParaRPr lang="en-US" altLang="ko-KR" dirty="0" smtClean="0"/>
          </a:p>
          <a:p>
            <a:r>
              <a:rPr lang="en-US" altLang="ko-KR" dirty="0" err="1" smtClean="0"/>
              <a:t>CheckOut</a:t>
            </a:r>
            <a:r>
              <a:rPr lang="ko-KR" altLang="en-US" dirty="0" smtClean="0"/>
              <a:t>페이지에서 </a:t>
            </a:r>
            <a:r>
              <a:rPr lang="ko-KR" altLang="en-US" dirty="0" err="1" smtClean="0"/>
              <a:t>주소값</a:t>
            </a:r>
            <a:r>
              <a:rPr lang="ko-KR" altLang="en-US" dirty="0" smtClean="0"/>
              <a:t> </a:t>
            </a:r>
            <a:r>
              <a:rPr lang="ko-KR" altLang="en-US" dirty="0" smtClean="0"/>
              <a:t>변경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추가</a:t>
            </a:r>
            <a:r>
              <a:rPr lang="en-US" altLang="ko-KR" dirty="0" smtClean="0"/>
              <a:t>(</a:t>
            </a:r>
            <a:r>
              <a:rPr lang="ko-KR" altLang="en-US" dirty="0" smtClean="0"/>
              <a:t>기존 정보 </a:t>
            </a:r>
            <a:r>
              <a:rPr lang="ko-KR" altLang="en-US" dirty="0" err="1" smtClean="0"/>
              <a:t>없을시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추가가능</a:t>
            </a:r>
            <a:r>
              <a:rPr lang="en-US" altLang="ko-KR" dirty="0" smtClean="0"/>
              <a:t>)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:</a:t>
            </a:r>
            <a:r>
              <a:rPr lang="ko-KR" altLang="en-US" dirty="0" err="1" smtClean="0"/>
              <a:t>로컬저장</a:t>
            </a:r>
            <a:r>
              <a:rPr lang="en-US" altLang="ko-KR" dirty="0" smtClean="0"/>
              <a:t>,</a:t>
            </a:r>
            <a:r>
              <a:rPr lang="ko-KR" altLang="en-US" dirty="0" smtClean="0"/>
              <a:t>변경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200" dirty="0" smtClean="0">
                <a:solidFill>
                  <a:srgbClr val="FF0000"/>
                </a:solidFill>
              </a:rPr>
              <a:t>…</a:t>
            </a:r>
            <a:r>
              <a:rPr lang="ko-KR" altLang="en-US" sz="3200" dirty="0" smtClean="0">
                <a:solidFill>
                  <a:srgbClr val="FF0000"/>
                </a:solidFill>
              </a:rPr>
              <a:t>화면을 보면서 설명</a:t>
            </a:r>
            <a:endParaRPr lang="ko-KR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576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1419F4-B2C5-D648-A7DF-D5372410B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E552C4-2761-2C88-A9A4-73D0C14FE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메모제이션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/>
              <a:t>,</a:t>
            </a:r>
            <a:r>
              <a:rPr lang="ko-KR" altLang="en-US" dirty="0"/>
              <a:t>메인 영역</a:t>
            </a:r>
            <a:r>
              <a:rPr lang="en-US" altLang="ko-KR" dirty="0" smtClean="0"/>
              <a:t>)***</a:t>
            </a:r>
            <a:endParaRPr lang="en-US" altLang="ko-KR" dirty="0"/>
          </a:p>
          <a:p>
            <a:r>
              <a:rPr lang="ko-KR" altLang="en-US" dirty="0" err="1" smtClean="0"/>
              <a:t>프로필</a:t>
            </a:r>
            <a:r>
              <a:rPr lang="ko-KR" altLang="en-US" dirty="0" err="1"/>
              <a:t>→주소</a:t>
            </a:r>
            <a:r>
              <a:rPr lang="en-US" altLang="ko-KR" dirty="0"/>
              <a:t>, </a:t>
            </a:r>
            <a:r>
              <a:rPr lang="ko-KR" altLang="en-US" dirty="0"/>
              <a:t>이메일</a:t>
            </a:r>
            <a:r>
              <a:rPr lang="en-US" altLang="ko-KR" dirty="0"/>
              <a:t>, </a:t>
            </a:r>
            <a:r>
              <a:rPr lang="ko-KR" altLang="en-US" dirty="0"/>
              <a:t>전화번호</a:t>
            </a:r>
            <a:r>
              <a:rPr lang="en-US" altLang="ko-KR" dirty="0"/>
              <a:t>, </a:t>
            </a:r>
            <a:r>
              <a:rPr lang="ko-KR" altLang="en-US" dirty="0"/>
              <a:t>비밀번호 </a:t>
            </a:r>
            <a:r>
              <a:rPr lang="ko-KR" altLang="en-US" dirty="0" err="1"/>
              <a:t>수정부분</a:t>
            </a:r>
            <a:r>
              <a:rPr lang="ko-KR" altLang="en-US" dirty="0"/>
              <a:t> </a:t>
            </a:r>
            <a:r>
              <a:rPr lang="ko-KR" altLang="en-US" dirty="0" smtClean="0"/>
              <a:t>마무리</a:t>
            </a:r>
            <a:r>
              <a:rPr lang="en-US" altLang="ko-KR" dirty="0" smtClean="0"/>
              <a:t>***</a:t>
            </a:r>
            <a:endParaRPr lang="en-US" altLang="ko-KR" dirty="0"/>
          </a:p>
          <a:p>
            <a:r>
              <a:rPr lang="ko-KR" altLang="en-US" dirty="0" err="1" smtClean="0"/>
              <a:t>제품리스트</a:t>
            </a:r>
            <a:r>
              <a:rPr lang="ko-KR" altLang="en-US" dirty="0" smtClean="0"/>
              <a:t> </a:t>
            </a:r>
            <a:r>
              <a:rPr lang="ko-KR" altLang="en-US" dirty="0"/>
              <a:t>→</a:t>
            </a:r>
            <a:r>
              <a:rPr lang="ko-KR" altLang="en-US" dirty="0" err="1"/>
              <a:t>버튼기능</a:t>
            </a:r>
            <a:r>
              <a:rPr lang="ko-KR" altLang="en-US" dirty="0"/>
              <a:t> </a:t>
            </a:r>
            <a:r>
              <a:rPr lang="ko-KR" altLang="en-US" dirty="0" smtClean="0"/>
              <a:t>생성</a:t>
            </a:r>
            <a:r>
              <a:rPr lang="en-US" altLang="ko-KR" dirty="0" smtClean="0"/>
              <a:t>***</a:t>
            </a:r>
            <a:endParaRPr lang="en-US" altLang="ko-KR" dirty="0"/>
          </a:p>
          <a:p>
            <a:r>
              <a:rPr lang="ko-KR" altLang="en-US" dirty="0" err="1" smtClean="0"/>
              <a:t>게시판구현</a:t>
            </a:r>
            <a:r>
              <a:rPr lang="ko-KR" altLang="en-US" dirty="0" smtClean="0"/>
              <a:t> </a:t>
            </a:r>
            <a:r>
              <a:rPr lang="ko-KR" altLang="en-US" dirty="0"/>
              <a:t>→ </a:t>
            </a:r>
            <a:r>
              <a:rPr lang="en-US" altLang="ko-KR" dirty="0"/>
              <a:t>admin</a:t>
            </a:r>
            <a:r>
              <a:rPr lang="ko-KR" altLang="en-US" dirty="0"/>
              <a:t>으로 </a:t>
            </a:r>
            <a:r>
              <a:rPr lang="ko-KR" altLang="en-US" dirty="0" err="1"/>
              <a:t>로그인시에만</a:t>
            </a:r>
            <a:r>
              <a:rPr lang="ko-KR" altLang="en-US" dirty="0"/>
              <a:t> 나오는 게시판</a:t>
            </a:r>
            <a:r>
              <a:rPr lang="en-US" altLang="ko-KR" dirty="0"/>
              <a:t>,</a:t>
            </a:r>
            <a:r>
              <a:rPr lang="ko-KR" altLang="en-US" dirty="0"/>
              <a:t> 데이터 입력해서 상품에 출력할 수 </a:t>
            </a:r>
            <a:r>
              <a:rPr lang="ko-KR" altLang="en-US" dirty="0" smtClean="0"/>
              <a:t>있게</a:t>
            </a:r>
            <a:r>
              <a:rPr lang="en-US" altLang="ko-KR" dirty="0" smtClean="0"/>
              <a:t>*</a:t>
            </a:r>
          </a:p>
          <a:p>
            <a:r>
              <a:rPr lang="en-US" altLang="ko-KR" dirty="0" err="1" smtClean="0"/>
              <a:t>DetailPage</a:t>
            </a:r>
            <a:r>
              <a:rPr lang="ko-KR" altLang="en-US" dirty="0"/>
              <a:t> </a:t>
            </a:r>
            <a:r>
              <a:rPr lang="ko-KR" altLang="en-US" dirty="0" smtClean="0"/>
              <a:t>→이미지 </a:t>
            </a:r>
            <a:r>
              <a:rPr lang="ko-KR" altLang="en-US" dirty="0" err="1" smtClean="0"/>
              <a:t>클릭시</a:t>
            </a:r>
            <a:r>
              <a:rPr lang="ko-KR" altLang="en-US" dirty="0" smtClean="0"/>
              <a:t> 이미지 </a:t>
            </a:r>
            <a:r>
              <a:rPr lang="ko-KR" altLang="en-US" dirty="0" err="1" smtClean="0"/>
              <a:t>확대기능</a:t>
            </a:r>
            <a:r>
              <a:rPr lang="en-US" altLang="ko-KR" dirty="0" smtClean="0"/>
              <a:t>**</a:t>
            </a:r>
          </a:p>
          <a:p>
            <a:r>
              <a:rPr lang="en-US" altLang="ko-KR" dirty="0" smtClean="0"/>
              <a:t>PPT*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2615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주제 선정 이유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기술적 이유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기존 자라 웹사이트는</a:t>
            </a:r>
            <a:r>
              <a:rPr lang="en-US" altLang="ko-KR" dirty="0" smtClean="0"/>
              <a:t> </a:t>
            </a:r>
            <a:r>
              <a:rPr lang="en-US" altLang="ko-KR" dirty="0"/>
              <a:t>MPA(</a:t>
            </a:r>
            <a:r>
              <a:rPr lang="en-US" altLang="ko-KR" dirty="0" err="1"/>
              <a:t>MultiPageApp</a:t>
            </a:r>
            <a:r>
              <a:rPr lang="en-US" altLang="ko-KR" dirty="0" smtClean="0"/>
              <a:t>) </a:t>
            </a:r>
            <a:r>
              <a:rPr lang="ko-KR" altLang="en-US" dirty="0" smtClean="0"/>
              <a:t>방식으로 페이지 전환이 느림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React(</a:t>
            </a:r>
            <a:r>
              <a:rPr lang="ko-KR" altLang="en-US" dirty="0" err="1" smtClean="0"/>
              <a:t>빠른업데이트</a:t>
            </a:r>
            <a:r>
              <a:rPr lang="en-US" altLang="ko-KR" dirty="0" smtClean="0"/>
              <a:t>,</a:t>
            </a:r>
            <a:r>
              <a:rPr lang="ko-KR" altLang="en-US" dirty="0" smtClean="0"/>
              <a:t>렌더링</a:t>
            </a:r>
            <a:r>
              <a:rPr lang="en-US" altLang="ko-KR" dirty="0" smtClean="0"/>
              <a:t>)</a:t>
            </a:r>
            <a:r>
              <a:rPr lang="ko-KR" altLang="en-US" dirty="0" smtClean="0"/>
              <a:t>시 사용하면 성능향상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사용성 </a:t>
            </a:r>
            <a:r>
              <a:rPr lang="ko-KR" altLang="en-US" dirty="0" err="1" smtClean="0"/>
              <a:t>개선가능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디자인적 이유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기존 자라 웹사이트는 </a:t>
            </a:r>
            <a:r>
              <a:rPr lang="en-US" altLang="ko-KR" dirty="0" smtClean="0"/>
              <a:t>UX</a:t>
            </a:r>
            <a:r>
              <a:rPr lang="ko-KR" altLang="en-US" dirty="0" smtClean="0"/>
              <a:t>가 굉장히 불편함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9296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8E20E-2EFE-3384-708E-6083A2791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기술스택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6DCDC1-2EBA-0F67-6AC2-25ADFF3EC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프로그램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GitHub </a:t>
            </a:r>
            <a:r>
              <a:rPr lang="en-US" altLang="ko-KR" dirty="0" err="1"/>
              <a:t>DeskTop</a:t>
            </a:r>
            <a:r>
              <a:rPr lang="en-US" altLang="ko-KR" dirty="0"/>
              <a:t>(Version 3.4.2)</a:t>
            </a:r>
          </a:p>
          <a:p>
            <a:r>
              <a:rPr lang="en-US" altLang="ko-KR" dirty="0" err="1"/>
              <a:t>VisualStudioCode</a:t>
            </a:r>
            <a:r>
              <a:rPr lang="en-US" altLang="ko-KR" dirty="0"/>
              <a:t>(Version 1.91.1)</a:t>
            </a:r>
          </a:p>
          <a:p>
            <a:endParaRPr lang="en-US" altLang="ko-KR" dirty="0"/>
          </a:p>
          <a:p>
            <a:r>
              <a:rPr lang="ko-KR" altLang="en-US" dirty="0"/>
              <a:t>사용언어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Html, </a:t>
            </a:r>
            <a:r>
              <a:rPr lang="en-US" altLang="ko-KR" dirty="0" err="1"/>
              <a:t>Css</a:t>
            </a:r>
            <a:r>
              <a:rPr lang="en-US" altLang="ko-KR" dirty="0"/>
              <a:t>, Sass, JavaScript, React</a:t>
            </a:r>
          </a:p>
          <a:p>
            <a:endParaRPr lang="en-US" altLang="ko-KR" dirty="0"/>
          </a:p>
          <a:p>
            <a:r>
              <a:rPr lang="ko-KR" altLang="en-US" dirty="0"/>
              <a:t>데이터베이스</a:t>
            </a:r>
            <a:r>
              <a:rPr lang="en-US" altLang="ko-KR" dirty="0"/>
              <a:t>: </a:t>
            </a:r>
            <a:r>
              <a:rPr lang="ko-KR" altLang="en-US" dirty="0" err="1"/>
              <a:t>로컬스토리지</a:t>
            </a:r>
            <a:r>
              <a:rPr lang="ko-KR" altLang="en-US" dirty="0"/>
              <a:t> 활용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8053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디자인 요소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폰트</a:t>
            </a:r>
            <a:r>
              <a:rPr lang="en-US" altLang="ko-KR" dirty="0"/>
              <a:t>:</a:t>
            </a:r>
            <a:r>
              <a:rPr lang="en-US" altLang="ko-KR" dirty="0" err="1"/>
              <a:t>HelveticaRoman</a:t>
            </a:r>
            <a:r>
              <a:rPr lang="en-US" altLang="ko-KR" dirty="0"/>
              <a:t>, </a:t>
            </a:r>
            <a:r>
              <a:rPr lang="en-US" altLang="ko-KR" dirty="0" err="1"/>
              <a:t>HelveticaLT</a:t>
            </a:r>
            <a:r>
              <a:rPr lang="en-US" altLang="ko-KR" dirty="0"/>
              <a:t>, Arial</a:t>
            </a:r>
          </a:p>
          <a:p>
            <a:endParaRPr lang="en-US" altLang="ko-KR" dirty="0"/>
          </a:p>
          <a:p>
            <a:r>
              <a:rPr lang="ko-KR" altLang="en-US" dirty="0"/>
              <a:t>색상</a:t>
            </a:r>
            <a:r>
              <a:rPr lang="en-US" altLang="ko-KR" dirty="0"/>
              <a:t>: #000</a:t>
            </a:r>
            <a:r>
              <a:rPr lang="en-US" altLang="ko-KR" dirty="0" smtClean="0"/>
              <a:t>, #</a:t>
            </a:r>
            <a:r>
              <a:rPr lang="en-US" altLang="ko-KR" dirty="0"/>
              <a:t>FFF</a:t>
            </a:r>
            <a:r>
              <a:rPr lang="en-US" altLang="ko-KR" dirty="0" smtClean="0"/>
              <a:t>, #</a:t>
            </a:r>
            <a:r>
              <a:rPr lang="en-US" altLang="ko-KR" dirty="0"/>
              <a:t>010101</a:t>
            </a:r>
            <a:r>
              <a:rPr lang="en-US" altLang="ko-KR" dirty="0" smtClean="0"/>
              <a:t>, #</a:t>
            </a:r>
            <a:r>
              <a:rPr lang="en-US" altLang="ko-KR" dirty="0"/>
              <a:t>FDFDFD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7494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C40B9-050A-2018-0EDD-C1F7706D5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구성요소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CC48F7A8-21BA-DDDA-D2B5-7623FD0A2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3017" y="1703182"/>
            <a:ext cx="2362228" cy="3400657"/>
          </a:xfr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8994D30-7708-FD17-D324-EEEECEB62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64" y="1703182"/>
            <a:ext cx="2401863" cy="47561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D1E52C-80B9-9370-1E44-A95690D71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1356" y="1703182"/>
            <a:ext cx="2893333" cy="500189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50D1142-CE8E-077B-84DC-DC424EFB41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1659" y="4024661"/>
            <a:ext cx="2380796" cy="268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46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작업시</a:t>
            </a:r>
            <a:r>
              <a:rPr lang="ko-KR" altLang="en-US" dirty="0" smtClean="0"/>
              <a:t> 핵심 고려사항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trike="sngStrike" dirty="0">
                <a:solidFill>
                  <a:srgbClr val="FF0000"/>
                </a:solidFill>
              </a:rPr>
              <a:t>미디어 </a:t>
            </a:r>
            <a:r>
              <a:rPr lang="ko-KR" altLang="en-US" strike="sngStrike" dirty="0" smtClean="0">
                <a:solidFill>
                  <a:srgbClr val="FF0000"/>
                </a:solidFill>
              </a:rPr>
              <a:t>쿼리</a:t>
            </a:r>
            <a:endParaRPr lang="en-US" altLang="ko-KR" strike="sngStrike" dirty="0">
              <a:solidFill>
                <a:srgbClr val="FF0000"/>
              </a:solidFill>
            </a:endParaRPr>
          </a:p>
          <a:p>
            <a:r>
              <a:rPr lang="ko-KR" altLang="en-US" strike="sngStrike" dirty="0">
                <a:solidFill>
                  <a:srgbClr val="FF0000"/>
                </a:solidFill>
              </a:rPr>
              <a:t>유지 보수 편하게 </a:t>
            </a:r>
            <a:r>
              <a:rPr lang="ko-KR" altLang="en-US" strike="sngStrike" dirty="0" smtClean="0">
                <a:solidFill>
                  <a:srgbClr val="FF0000"/>
                </a:solidFill>
              </a:rPr>
              <a:t>하기</a:t>
            </a:r>
            <a:endParaRPr lang="en-US" altLang="ko-KR" strike="sngStrike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ko-KR" strike="sngStrike" dirty="0">
              <a:solidFill>
                <a:srgbClr val="FF0000"/>
              </a:solidFill>
            </a:endParaRPr>
          </a:p>
          <a:p>
            <a:r>
              <a:rPr lang="ko-KR" altLang="en-US" dirty="0" smtClean="0"/>
              <a:t>페이지 안정성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16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A65D34-5295-0CC5-C7E9-02962E333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모바일페이지</a:t>
            </a:r>
            <a:r>
              <a:rPr lang="en-US" altLang="ko-KR" dirty="0"/>
              <a:t>-</a:t>
            </a:r>
          </a:p>
          <a:p>
            <a:r>
              <a:rPr lang="ko-KR" altLang="en-US" dirty="0"/>
              <a:t>햄버거 버튼 크기 </a:t>
            </a:r>
            <a:endParaRPr lang="en-US" altLang="ko-KR" dirty="0"/>
          </a:p>
          <a:p>
            <a:r>
              <a:rPr lang="ko-KR" altLang="en-US" dirty="0"/>
              <a:t>확대 및 위치 이동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91CCF1-2ADA-F9CA-99D7-6D3838F8E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497" y="1828800"/>
            <a:ext cx="2727869" cy="484632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09B3646-D0AB-BC80-D728-DF67F1687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3298" y="1828800"/>
            <a:ext cx="2727870" cy="4877100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8008472" y="3493762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088126" y="1749993"/>
            <a:ext cx="592238" cy="4084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0587810" y="1871435"/>
            <a:ext cx="592238" cy="4084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333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508" y="3316861"/>
            <a:ext cx="5003185" cy="260061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5417143" y="4055465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내용 개체 틀 2"/>
          <p:cNvSpPr txBox="1">
            <a:spLocks/>
          </p:cNvSpPr>
          <p:nvPr/>
        </p:nvSpPr>
        <p:spPr>
          <a:xfrm>
            <a:off x="854948" y="2026512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1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상품 화면 </a:t>
            </a:r>
            <a:r>
              <a:rPr lang="en-US" altLang="ko-KR" dirty="0" smtClean="0"/>
              <a:t>1/3</a:t>
            </a:r>
            <a:r>
              <a:rPr lang="ko-KR" altLang="en-US" dirty="0" smtClean="0"/>
              <a:t>가리는 </a:t>
            </a:r>
            <a:endParaRPr lang="en-US" altLang="ko-KR" dirty="0" smtClean="0"/>
          </a:p>
          <a:p>
            <a:r>
              <a:rPr lang="en-US" altLang="ko-KR" dirty="0" err="1" smtClean="0"/>
              <a:t>Position:sticky</a:t>
            </a:r>
            <a:r>
              <a:rPr lang="en-US" altLang="ko-KR" dirty="0" smtClean="0"/>
              <a:t>;</a:t>
            </a:r>
          </a:p>
          <a:p>
            <a:r>
              <a:rPr lang="en-US" altLang="ko-KR" dirty="0" smtClean="0">
                <a:solidFill>
                  <a:srgbClr val="FF0000"/>
                </a:solidFill>
              </a:rPr>
              <a:t>search</a:t>
            </a:r>
            <a:r>
              <a:rPr lang="ko-KR" altLang="en-US" dirty="0" smtClean="0">
                <a:solidFill>
                  <a:srgbClr val="FF0000"/>
                </a:solidFill>
              </a:rPr>
              <a:t>창 투명하게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23" y="3325548"/>
            <a:ext cx="4966567" cy="2591927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5948263" y="3226662"/>
            <a:ext cx="5231785" cy="771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65113" y="3308923"/>
            <a:ext cx="5231785" cy="8765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69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85026" y="2681032"/>
            <a:ext cx="5332117" cy="2642440"/>
            <a:chOff x="1399474" y="6596063"/>
            <a:chExt cx="8724180" cy="4323446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9474" y="6596063"/>
              <a:ext cx="8724180" cy="4323446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2159" y="6600342"/>
              <a:ext cx="2103586" cy="3799572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/>
        </p:nvSpPr>
        <p:spPr>
          <a:xfrm>
            <a:off x="1532919" y="2714254"/>
            <a:ext cx="1306287" cy="2322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863" y="2714254"/>
            <a:ext cx="5396523" cy="2668734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5843863" y="2641766"/>
            <a:ext cx="5507403" cy="12028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5437743" y="3355440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596835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보기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보기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206</TotalTime>
  <Words>263</Words>
  <Application>Microsoft Office PowerPoint</Application>
  <PresentationFormat>와이드스크린</PresentationFormat>
  <Paragraphs>66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Century Schoolbook</vt:lpstr>
      <vt:lpstr>맑은 고딕</vt:lpstr>
      <vt:lpstr>Arial</vt:lpstr>
      <vt:lpstr>Wingdings 2</vt:lpstr>
      <vt:lpstr>보기</vt:lpstr>
      <vt:lpstr>  ZARA웹페이지 개선</vt:lpstr>
      <vt:lpstr>주제 선정 이유</vt:lpstr>
      <vt:lpstr>기술스택</vt:lpstr>
      <vt:lpstr>디자인 요소</vt:lpstr>
      <vt:lpstr>구성요소</vt:lpstr>
      <vt:lpstr>작업시 핵심 고려사항</vt:lpstr>
      <vt:lpstr>UI&amp;UX개선</vt:lpstr>
      <vt:lpstr>UI&amp;UX개선</vt:lpstr>
      <vt:lpstr>UI&amp;UX개선</vt:lpstr>
      <vt:lpstr>UI&amp;UX개선</vt:lpstr>
      <vt:lpstr>UI&amp;UX개선</vt:lpstr>
      <vt:lpstr>UI&amp;UX개선</vt:lpstr>
      <vt:lpstr>기술: 커스텀 훅(위시리스트)</vt:lpstr>
      <vt:lpstr>PowerPoint 프레젠테이션</vt:lpstr>
      <vt:lpstr>향후계획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ZARA웹페이지 개선</dc:title>
  <dc:creator>KO</dc:creator>
  <cp:lastModifiedBy>user</cp:lastModifiedBy>
  <cp:revision>14</cp:revision>
  <dcterms:created xsi:type="dcterms:W3CDTF">2024-07-24T01:15:49Z</dcterms:created>
  <dcterms:modified xsi:type="dcterms:W3CDTF">2024-07-24T06:25:17Z</dcterms:modified>
</cp:coreProperties>
</file>

<file path=docProps/thumbnail.jpeg>
</file>